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5.xml" ContentType="application/vnd.openxmlformats-officedocument.presentationml.notesSlide+xml"/>
  <Override PartName="/ppt/notesSlides/_rels/notesSlide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5.jpeg" ContentType="image/jpeg"/>
  <Override PartName="/ppt/media/image6.png" ContentType="image/png"/>
  <Override PartName="/ppt/media/image9.png" ContentType="image/png"/>
  <Override PartName="/ppt/media/image10.png" ContentType="image/pn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jpeg" ContentType="image/jpe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jpeg" ContentType="image/jpeg"/>
  <Override PartName="/ppt/media/image29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</p:sldIdLst>
  <p:sldSz cx="9906000" cy="6858000"/>
  <p:notesSz cx="7010400" cy="9296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delle note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&lt;intestazione&gt;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DEF2B45-FE5E-4377-87E6-128E8ABA0880}" type="slidenum"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&lt;numero&gt;</a:t>
            </a:fld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3967200" y="8831160"/>
            <a:ext cx="3041280" cy="463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34E28274-2770-4230-9C73-ABE7EF0ED8DF}" type="slidenum">
              <a:rPr b="0" lang="it-IT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00200" y="4414680"/>
            <a:ext cx="5609880" cy="4184280"/>
          </a:xfrm>
          <a:prstGeom prst="rect">
            <a:avLst/>
          </a:prstGeom>
        </p:spPr>
        <p:txBody>
          <a:bodyPr lIns="81720" rIns="81720" tIns="40680" bIns="40680" anchor="ctr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743040" y="1122480"/>
            <a:ext cx="841968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3" descr=""/>
          <p:cNvPicPr/>
          <p:nvPr/>
        </p:nvPicPr>
        <p:blipFill>
          <a:blip r:embed="rId2"/>
          <a:stretch/>
        </p:blipFill>
        <p:spPr>
          <a:xfrm>
            <a:off x="272880" y="-4680"/>
            <a:ext cx="1688760" cy="937800"/>
          </a:xfrm>
          <a:prstGeom prst="rect">
            <a:avLst/>
          </a:prstGeom>
          <a:ln w="9360">
            <a:noFill/>
          </a:ln>
        </p:spPr>
      </p:pic>
      <p:pic>
        <p:nvPicPr>
          <p:cNvPr id="1" name="Picture 17" descr=""/>
          <p:cNvPicPr/>
          <p:nvPr/>
        </p:nvPicPr>
        <p:blipFill>
          <a:blip r:embed="rId3"/>
          <a:stretch/>
        </p:blipFill>
        <p:spPr>
          <a:xfrm>
            <a:off x="3687840" y="20520"/>
            <a:ext cx="2447640" cy="855360"/>
          </a:xfrm>
          <a:prstGeom prst="rect">
            <a:avLst/>
          </a:prstGeom>
          <a:ln w="9360">
            <a:noFill/>
          </a:ln>
        </p:spPr>
      </p:pic>
      <p:pic>
        <p:nvPicPr>
          <p:cNvPr id="2" name="Picture 12" descr=""/>
          <p:cNvPicPr/>
          <p:nvPr/>
        </p:nvPicPr>
        <p:blipFill>
          <a:blip r:embed="rId4"/>
          <a:stretch/>
        </p:blipFill>
        <p:spPr>
          <a:xfrm>
            <a:off x="7394400" y="79200"/>
            <a:ext cx="2036520" cy="736200"/>
          </a:xfrm>
          <a:prstGeom prst="rect">
            <a:avLst/>
          </a:prstGeom>
          <a:ln w="9360">
            <a:noFill/>
          </a:ln>
        </p:spPr>
      </p:pic>
      <p:sp>
        <p:nvSpPr>
          <p:cNvPr id="3" name="Line 1"/>
          <p:cNvSpPr/>
          <p:nvPr/>
        </p:nvSpPr>
        <p:spPr>
          <a:xfrm>
            <a:off x="272880" y="917280"/>
            <a:ext cx="9158400" cy="97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2"/>
          <p:cNvSpPr/>
          <p:nvPr/>
        </p:nvSpPr>
        <p:spPr>
          <a:xfrm>
            <a:off x="272880" y="917640"/>
            <a:ext cx="4093920" cy="932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Picture 12" descr=""/>
          <p:cNvPicPr/>
          <p:nvPr/>
        </p:nvPicPr>
        <p:blipFill>
          <a:blip r:embed="rId5"/>
          <a:stretch/>
        </p:blipFill>
        <p:spPr>
          <a:xfrm>
            <a:off x="7394400" y="79200"/>
            <a:ext cx="2036520" cy="736200"/>
          </a:xfrm>
          <a:prstGeom prst="rect">
            <a:avLst/>
          </a:prstGeom>
          <a:ln w="9360">
            <a:noFill/>
          </a:ln>
        </p:spPr>
      </p:pic>
      <p:sp>
        <p:nvSpPr>
          <p:cNvPr id="6" name="Line 3"/>
          <p:cNvSpPr/>
          <p:nvPr/>
        </p:nvSpPr>
        <p:spPr>
          <a:xfrm>
            <a:off x="272880" y="1171440"/>
            <a:ext cx="9158400" cy="93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4"/>
          <p:cNvSpPr/>
          <p:nvPr/>
        </p:nvSpPr>
        <p:spPr>
          <a:xfrm>
            <a:off x="272880" y="1171440"/>
            <a:ext cx="4093920" cy="932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Picture 12" descr=""/>
          <p:cNvPicPr/>
          <p:nvPr/>
        </p:nvPicPr>
        <p:blipFill>
          <a:blip r:embed="rId6"/>
          <a:stretch/>
        </p:blipFill>
        <p:spPr>
          <a:xfrm>
            <a:off x="7394400" y="23760"/>
            <a:ext cx="2036520" cy="736200"/>
          </a:xfrm>
          <a:prstGeom prst="rect">
            <a:avLst/>
          </a:prstGeom>
          <a:ln w="9360">
            <a:noFill/>
          </a:ln>
        </p:spPr>
      </p:pic>
      <p:pic>
        <p:nvPicPr>
          <p:cNvPr id="9" name="Picture 4" descr=""/>
          <p:cNvPicPr/>
          <p:nvPr/>
        </p:nvPicPr>
        <p:blipFill>
          <a:blip r:embed="rId7"/>
          <a:stretch/>
        </p:blipFill>
        <p:spPr>
          <a:xfrm>
            <a:off x="0" y="0"/>
            <a:ext cx="1642680" cy="1228320"/>
          </a:xfrm>
          <a:prstGeom prst="rect">
            <a:avLst/>
          </a:prstGeom>
          <a:ln w="9360">
            <a:noFill/>
          </a:ln>
        </p:spPr>
      </p:pic>
      <p:pic>
        <p:nvPicPr>
          <p:cNvPr id="10" name="Picture 16" descr=""/>
          <p:cNvPicPr/>
          <p:nvPr/>
        </p:nvPicPr>
        <p:blipFill>
          <a:blip r:embed="rId8"/>
          <a:srcRect l="17014" t="74668" r="16737" b="10332"/>
          <a:stretch/>
        </p:blipFill>
        <p:spPr>
          <a:xfrm>
            <a:off x="0" y="5456160"/>
            <a:ext cx="9905760" cy="1401480"/>
          </a:xfrm>
          <a:prstGeom prst="rect">
            <a:avLst/>
          </a:prstGeom>
          <a:ln w="9360">
            <a:noFill/>
          </a:ln>
        </p:spPr>
      </p:pic>
      <p:sp>
        <p:nvSpPr>
          <p:cNvPr id="11" name="PlaceHolder 5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it-IT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Fare clic per modificare lo stile del titolo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6"/>
          <p:cNvSpPr>
            <a:spLocks noGrp="1"/>
          </p:cNvSpPr>
          <p:nvPr>
            <p:ph type="dt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" name="PlaceHolder 7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7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jpeg"/><Relationship Id="rId7" Type="http://schemas.openxmlformats.org/officeDocument/2006/relationships/image" Target="../media/image29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00160" y="4473720"/>
            <a:ext cx="9492840" cy="63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>
              <a:lnSpc>
                <a:spcPct val="100000"/>
              </a:lnSpc>
            </a:pPr>
            <a:r>
              <a:rPr b="1" lang="it-IT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Network Europeo Comuni amici della famiglia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7645320" y="1365120"/>
            <a:ext cx="1711080" cy="3260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 algn="r">
              <a:lnSpc>
                <a:spcPct val="100000"/>
              </a:lnSpc>
            </a:pPr>
            <a:r>
              <a:rPr b="1" lang="it-IT" sz="20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" name="Picture 5" descr=""/>
          <p:cNvPicPr/>
          <p:nvPr/>
        </p:nvPicPr>
        <p:blipFill>
          <a:blip r:embed="rId1"/>
          <a:srcRect l="39298" t="67343" r="35800" b="12394"/>
          <a:stretch/>
        </p:blipFill>
        <p:spPr>
          <a:xfrm>
            <a:off x="484200" y="1601640"/>
            <a:ext cx="5270040" cy="2410920"/>
          </a:xfrm>
          <a:prstGeom prst="rect">
            <a:avLst/>
          </a:prstGeom>
          <a:ln w="9360">
            <a:noFill/>
          </a:ln>
        </p:spPr>
      </p:pic>
      <p:pic>
        <p:nvPicPr>
          <p:cNvPr id="56" name="Picture 9" descr=""/>
          <p:cNvPicPr/>
          <p:nvPr/>
        </p:nvPicPr>
        <p:blipFill>
          <a:blip r:embed="rId2"/>
          <a:stretch/>
        </p:blipFill>
        <p:spPr>
          <a:xfrm>
            <a:off x="1574640" y="0"/>
            <a:ext cx="1665000" cy="11552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247680" y="1555920"/>
            <a:ext cx="8113320" cy="308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>
              <a:lnSpc>
                <a:spcPct val="100000"/>
              </a:lnSpc>
            </a:pPr>
            <a:r>
              <a:rPr b="0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Sistema informativo Agenzia per la famiglia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263520" y="1147680"/>
            <a:ext cx="6368760" cy="555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4320" rIns="94320" tIns="48960" bIns="48960"/>
          <a:p>
            <a:pPr marL="360360" indent="-360000">
              <a:lnSpc>
                <a:spcPct val="100000"/>
              </a:lnSpc>
            </a:pPr>
            <a:r>
              <a:rPr b="1" lang="it-IT" sz="3000" spc="-1" strike="noStrike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 Unicode MS"/>
              </a:rPr>
              <a:t>Comuni certificati: trend 2007-2018*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Picture 4" descr=""/>
          <p:cNvPicPr/>
          <p:nvPr/>
        </p:nvPicPr>
        <p:blipFill>
          <a:blip r:embed="rId1"/>
          <a:stretch/>
        </p:blipFill>
        <p:spPr>
          <a:xfrm>
            <a:off x="447840" y="1816200"/>
            <a:ext cx="9056160" cy="3720600"/>
          </a:xfrm>
          <a:prstGeom prst="rect">
            <a:avLst/>
          </a:prstGeom>
          <a:ln w="9360">
            <a:noFill/>
          </a:ln>
        </p:spPr>
      </p:pic>
      <p:pic>
        <p:nvPicPr>
          <p:cNvPr id="60" name="Picture 5" descr=""/>
          <p:cNvPicPr/>
          <p:nvPr/>
        </p:nvPicPr>
        <p:blipFill>
          <a:blip r:embed="rId2"/>
          <a:srcRect l="39298" t="17709" r="35800" b="60506"/>
          <a:stretch/>
        </p:blipFill>
        <p:spPr>
          <a:xfrm>
            <a:off x="1560600" y="0"/>
            <a:ext cx="2288880" cy="1125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813600" y="1413000"/>
            <a:ext cx="8818920" cy="519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2"/>
          <p:cNvSpPr/>
          <p:nvPr/>
        </p:nvSpPr>
        <p:spPr>
          <a:xfrm>
            <a:off x="0" y="1438200"/>
            <a:ext cx="653040" cy="6822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3"/>
          <p:cNvSpPr/>
          <p:nvPr/>
        </p:nvSpPr>
        <p:spPr>
          <a:xfrm>
            <a:off x="0" y="357120"/>
            <a:ext cx="653760" cy="6822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4" name="Picture 7" descr=""/>
          <p:cNvPicPr/>
          <p:nvPr/>
        </p:nvPicPr>
        <p:blipFill>
          <a:blip r:embed="rId1"/>
          <a:stretch/>
        </p:blipFill>
        <p:spPr>
          <a:xfrm>
            <a:off x="282600" y="1273320"/>
            <a:ext cx="9199080" cy="4350960"/>
          </a:xfrm>
          <a:prstGeom prst="rect">
            <a:avLst/>
          </a:prstGeom>
          <a:ln w="9360">
            <a:noFill/>
          </a:ln>
        </p:spPr>
      </p:pic>
      <p:pic>
        <p:nvPicPr>
          <p:cNvPr id="65" name="Picture 8" descr=""/>
          <p:cNvPicPr/>
          <p:nvPr/>
        </p:nvPicPr>
        <p:blipFill>
          <a:blip r:embed="rId2"/>
          <a:srcRect l="39298" t="17709" r="35800" b="60506"/>
          <a:stretch/>
        </p:blipFill>
        <p:spPr>
          <a:xfrm>
            <a:off x="1560600" y="0"/>
            <a:ext cx="2288880" cy="1125000"/>
          </a:xfrm>
          <a:prstGeom prst="rect">
            <a:avLst/>
          </a:prstGeom>
          <a:ln w="9360">
            <a:noFill/>
          </a:ln>
        </p:spPr>
      </p:pic>
      <p:sp>
        <p:nvSpPr>
          <p:cNvPr id="66" name="CustomShape 4"/>
          <p:cNvSpPr/>
          <p:nvPr/>
        </p:nvSpPr>
        <p:spPr>
          <a:xfrm>
            <a:off x="433440" y="1990800"/>
            <a:ext cx="3781080" cy="1347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4320" rIns="94320" tIns="48960" bIns="48960"/>
          <a:p>
            <a:pPr marL="360360" indent="-360000">
              <a:lnSpc>
                <a:spcPct val="100000"/>
              </a:lnSpc>
            </a:pPr>
            <a:r>
              <a:rPr b="1" lang="it-IT" sz="4100" spc="-1" strike="noStrike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 Unicode MS"/>
              </a:rPr>
              <a:t>	</a:t>
            </a:r>
            <a:r>
              <a:rPr b="1" lang="it-IT" sz="4100" spc="-1" strike="noStrike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 Unicode MS"/>
              </a:rPr>
              <a:t>Comuni family e popolazione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7" name="Picture 3" descr=""/>
          <p:cNvPicPr/>
          <p:nvPr/>
        </p:nvPicPr>
        <p:blipFill>
          <a:blip r:embed="rId3"/>
          <a:srcRect l="0" t="0" r="12974" b="4938"/>
          <a:stretch/>
        </p:blipFill>
        <p:spPr>
          <a:xfrm>
            <a:off x="2378160" y="5578560"/>
            <a:ext cx="4473360" cy="3711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5" descr=""/>
          <p:cNvPicPr/>
          <p:nvPr/>
        </p:nvPicPr>
        <p:blipFill>
          <a:blip r:embed="rId1"/>
          <a:srcRect l="19223" t="0" r="19527" b="0"/>
          <a:stretch/>
        </p:blipFill>
        <p:spPr>
          <a:xfrm>
            <a:off x="5003640" y="1193760"/>
            <a:ext cx="4905000" cy="5663880"/>
          </a:xfrm>
          <a:prstGeom prst="rect">
            <a:avLst/>
          </a:prstGeom>
          <a:ln w="9360">
            <a:noFill/>
          </a:ln>
        </p:spPr>
      </p:pic>
      <p:sp>
        <p:nvSpPr>
          <p:cNvPr id="69" name="CustomShape 1"/>
          <p:cNvSpPr/>
          <p:nvPr/>
        </p:nvSpPr>
        <p:spPr>
          <a:xfrm>
            <a:off x="117360" y="3530520"/>
            <a:ext cx="5562360" cy="216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>
              <a:lnSpc>
                <a:spcPct val="100000"/>
              </a:lnSpc>
            </a:pPr>
            <a:r>
              <a:rPr b="1" lang="it-IT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Network italiano </a:t>
            </a:r>
            <a:r>
              <a:rPr b="1" lang="it-IT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it-IT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Comuni “Amici della famiglia”.</a:t>
            </a:r>
            <a:r>
              <a:rPr b="1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Distribuzione nazionale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7" descr=""/>
          <p:cNvPicPr/>
          <p:nvPr/>
        </p:nvPicPr>
        <p:blipFill>
          <a:blip r:embed="rId2"/>
          <a:stretch/>
        </p:blipFill>
        <p:spPr>
          <a:xfrm>
            <a:off x="1571760" y="0"/>
            <a:ext cx="1888920" cy="958320"/>
          </a:xfrm>
          <a:prstGeom prst="rect">
            <a:avLst/>
          </a:prstGeom>
          <a:ln w="9360">
            <a:noFill/>
          </a:ln>
        </p:spPr>
      </p:pic>
      <p:pic>
        <p:nvPicPr>
          <p:cNvPr id="71" name="Picture 8" descr=""/>
          <p:cNvPicPr/>
          <p:nvPr/>
        </p:nvPicPr>
        <p:blipFill>
          <a:blip r:embed="rId3"/>
          <a:srcRect l="39298" t="43166" r="35800" b="37048"/>
          <a:stretch/>
        </p:blipFill>
        <p:spPr>
          <a:xfrm>
            <a:off x="3648240" y="0"/>
            <a:ext cx="2368080" cy="1056960"/>
          </a:xfrm>
          <a:prstGeom prst="rect">
            <a:avLst/>
          </a:prstGeom>
          <a:ln w="9360">
            <a:noFill/>
          </a:ln>
        </p:spPr>
      </p:pic>
      <p:pic>
        <p:nvPicPr>
          <p:cNvPr id="72" name="Picture 8" descr=""/>
          <p:cNvPicPr/>
          <p:nvPr/>
        </p:nvPicPr>
        <p:blipFill>
          <a:blip r:embed="rId4"/>
          <a:srcRect l="39298" t="43166" r="35800" b="37048"/>
          <a:stretch/>
        </p:blipFill>
        <p:spPr>
          <a:xfrm>
            <a:off x="285840" y="1552680"/>
            <a:ext cx="4565160" cy="2037960"/>
          </a:xfrm>
          <a:prstGeom prst="rect">
            <a:avLst/>
          </a:prstGeom>
          <a:ln w="9360">
            <a:noFill/>
          </a:ln>
        </p:spPr>
      </p:pic>
      <p:pic>
        <p:nvPicPr>
          <p:cNvPr id="73" name="Picture 3" descr=""/>
          <p:cNvPicPr/>
          <p:nvPr/>
        </p:nvPicPr>
        <p:blipFill>
          <a:blip r:embed="rId5"/>
          <a:srcRect l="0" t="0" r="12974" b="4938"/>
          <a:stretch/>
        </p:blipFill>
        <p:spPr>
          <a:xfrm>
            <a:off x="4968720" y="1235160"/>
            <a:ext cx="4473360" cy="371160"/>
          </a:xfrm>
          <a:prstGeom prst="rect">
            <a:avLst/>
          </a:prstGeom>
          <a:ln w="9360">
            <a:noFill/>
          </a:ln>
        </p:spPr>
      </p:pic>
      <p:pic>
        <p:nvPicPr>
          <p:cNvPr id="74" name="Picture 11" descr=""/>
          <p:cNvPicPr/>
          <p:nvPr/>
        </p:nvPicPr>
        <p:blipFill>
          <a:blip r:embed="rId6"/>
          <a:stretch/>
        </p:blipFill>
        <p:spPr>
          <a:xfrm>
            <a:off x="5977080" y="28440"/>
            <a:ext cx="874440" cy="10807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423720" y="1568520"/>
            <a:ext cx="9126000" cy="1144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6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2050560" cy="1415520"/>
          </a:xfrm>
          <a:prstGeom prst="rect">
            <a:avLst/>
          </a:prstGeom>
          <a:ln w="9360">
            <a:noFill/>
          </a:ln>
        </p:spPr>
      </p:pic>
      <p:pic>
        <p:nvPicPr>
          <p:cNvPr id="77" name="Picture 12" descr=""/>
          <p:cNvPicPr/>
          <p:nvPr/>
        </p:nvPicPr>
        <p:blipFill>
          <a:blip r:embed="rId2"/>
          <a:srcRect l="39298" t="67343" r="35800" b="12394"/>
          <a:stretch/>
        </p:blipFill>
        <p:spPr>
          <a:xfrm>
            <a:off x="169920" y="1805040"/>
            <a:ext cx="3685680" cy="1685520"/>
          </a:xfrm>
          <a:prstGeom prst="rect">
            <a:avLst/>
          </a:prstGeom>
          <a:ln w="9360">
            <a:noFill/>
          </a:ln>
        </p:spPr>
      </p:pic>
      <p:pic>
        <p:nvPicPr>
          <p:cNvPr id="78" name="Picture 7" descr=""/>
          <p:cNvPicPr/>
          <p:nvPr/>
        </p:nvPicPr>
        <p:blipFill>
          <a:blip r:embed="rId3"/>
          <a:stretch/>
        </p:blipFill>
        <p:spPr>
          <a:xfrm>
            <a:off x="1914480" y="155520"/>
            <a:ext cx="1639440" cy="831600"/>
          </a:xfrm>
          <a:prstGeom prst="rect">
            <a:avLst/>
          </a:prstGeom>
          <a:ln w="9360">
            <a:noFill/>
          </a:ln>
        </p:spPr>
      </p:pic>
      <p:pic>
        <p:nvPicPr>
          <p:cNvPr id="79" name="Picture 8" descr=""/>
          <p:cNvPicPr/>
          <p:nvPr/>
        </p:nvPicPr>
        <p:blipFill>
          <a:blip r:embed="rId4"/>
          <a:srcRect l="40601" t="43166" r="35800" b="37048"/>
          <a:stretch/>
        </p:blipFill>
        <p:spPr>
          <a:xfrm>
            <a:off x="3714840" y="130320"/>
            <a:ext cx="1949040" cy="917280"/>
          </a:xfrm>
          <a:prstGeom prst="rect">
            <a:avLst/>
          </a:prstGeom>
          <a:ln w="9360">
            <a:noFill/>
          </a:ln>
        </p:spPr>
      </p:pic>
      <p:pic>
        <p:nvPicPr>
          <p:cNvPr id="80" name="Picture 11" descr=""/>
          <p:cNvPicPr/>
          <p:nvPr/>
        </p:nvPicPr>
        <p:blipFill>
          <a:blip r:embed="rId5"/>
          <a:srcRect l="40911" t="67343" r="37712" b="12394"/>
          <a:stretch/>
        </p:blipFill>
        <p:spPr>
          <a:xfrm>
            <a:off x="5580000" y="181080"/>
            <a:ext cx="1755360" cy="934560"/>
          </a:xfrm>
          <a:prstGeom prst="rect">
            <a:avLst/>
          </a:prstGeom>
          <a:ln w="9360">
            <a:noFill/>
          </a:ln>
        </p:spPr>
      </p:pic>
      <p:sp>
        <p:nvSpPr>
          <p:cNvPr id="81" name="CustomShape 2"/>
          <p:cNvSpPr/>
          <p:nvPr/>
        </p:nvSpPr>
        <p:spPr>
          <a:xfrm>
            <a:off x="0" y="3597120"/>
            <a:ext cx="5562360" cy="1736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>
              <a:lnSpc>
                <a:spcPct val="100000"/>
              </a:lnSpc>
            </a:pPr>
            <a:r>
              <a:rPr b="1" lang="it-IT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Network europeo </a:t>
            </a:r>
            <a:r>
              <a:rPr b="1" lang="it-IT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it-IT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Comuni “Amici della famiglia”.</a:t>
            </a:r>
            <a:r>
              <a:rPr b="1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Picture 9" descr=""/>
          <p:cNvPicPr/>
          <p:nvPr/>
        </p:nvPicPr>
        <p:blipFill>
          <a:blip r:embed="rId6"/>
          <a:stretch/>
        </p:blipFill>
        <p:spPr>
          <a:xfrm>
            <a:off x="2013120" y="1344600"/>
            <a:ext cx="1665000" cy="1155240"/>
          </a:xfrm>
          <a:prstGeom prst="rect">
            <a:avLst/>
          </a:prstGeom>
          <a:ln w="9360">
            <a:noFill/>
          </a:ln>
        </p:spPr>
      </p:pic>
      <p:pic>
        <p:nvPicPr>
          <p:cNvPr id="83" name="Picture 3" descr=""/>
          <p:cNvPicPr/>
          <p:nvPr/>
        </p:nvPicPr>
        <p:blipFill>
          <a:blip r:embed="rId7"/>
          <a:srcRect l="20068" t="23023" r="39606" b="25400"/>
          <a:stretch/>
        </p:blipFill>
        <p:spPr>
          <a:xfrm>
            <a:off x="4165560" y="1415880"/>
            <a:ext cx="5568480" cy="41079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4289</TotalTime>
  <Application>LibreOffice/5.1.5.2$Windows_x86 LibreOffice_project/7a864d8825610a8c07cfc3bc01dd4fce6a9447e5</Application>
  <Words>595</Words>
  <Paragraphs>97</Paragraphs>
  <Company>Provincia Autonoma di Trento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2016-10-06T14:41:18Z</dcterms:created>
  <dc:creator>Fambri Giovanna</dc:creator>
  <dc:description/>
  <dc:language>it-IT</dc:language>
  <cp:lastModifiedBy/>
  <cp:lastPrinted>2018-04-27T10:24:05Z</cp:lastPrinted>
  <dcterms:modified xsi:type="dcterms:W3CDTF">2018-06-15T10:11:24Z</dcterms:modified>
  <cp:revision>287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Provincia Autonoma di Trento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8</vt:i4>
  </property>
  <property fmtid="{D5CDD505-2E9C-101B-9397-08002B2CF9AE}" pid="9" name="PresentationFormat">
    <vt:lpwstr>A4 (21x29,7 cm)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27</vt:i4>
  </property>
</Properties>
</file>